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5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7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1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9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5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B752146-2395-49DE-B6DB-3144468EE4BC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9D4D0E8-40F5-421A-83C0-6A9D3A8647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8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google.com/imgres?imgurl=http://upload.wikimedia.org/wikipedia/commons/5/5a/JimmyCarterPortrait2.jpg&amp;imgrefurl=http://en.wikipedia.org/wiki/Jimmy_Carter&amp;h=2027&amp;w=1650&amp;tbnid=EEuh-J3bHcswoM:&amp;zoom=1&amp;q=jimmy+carter&amp;docid=SEPSIp_yD78LLM&amp;ei=ctsbVfLpF8LdsASIq4JI&amp;tbm=isch&amp;ved=0CB0QMygAMA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Jimmy Carter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 corr, Carolyn Kirshe, Katie O'Connor, vibha rao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878" y="1252358"/>
            <a:ext cx="4055772" cy="498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troubling time and a failure 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Both Gerald Ford and Jimmy Carter failed to effectively respond to the domestic and foreign crises of the 1970s.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6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Nixon’s presidency followed by distrust</a:t>
            </a:r>
          </a:p>
          <a:p>
            <a:r>
              <a:rPr lang="en-US" dirty="0" smtClean="0"/>
              <a:t>Stagflation</a:t>
            </a:r>
          </a:p>
          <a:p>
            <a:r>
              <a:rPr lang="en-US" dirty="0" smtClean="0"/>
              <a:t>Transition from manufacturing to service-based industries</a:t>
            </a:r>
          </a:p>
          <a:p>
            <a:r>
              <a:rPr lang="en-US" dirty="0" smtClean="0"/>
              <a:t>American dependence on oil</a:t>
            </a:r>
          </a:p>
          <a:p>
            <a:r>
              <a:rPr lang="en-US" dirty="0"/>
              <a:t>Arab-Israeli War</a:t>
            </a:r>
          </a:p>
          <a:p>
            <a:r>
              <a:rPr lang="en-US" dirty="0" smtClean="0"/>
              <a:t>Election of 1976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5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embargo</a:t>
            </a:r>
          </a:p>
          <a:p>
            <a:r>
              <a:rPr lang="en-US" dirty="0" smtClean="0"/>
              <a:t>Energy Crisis</a:t>
            </a:r>
          </a:p>
          <a:p>
            <a:r>
              <a:rPr lang="en-US" dirty="0" smtClean="0"/>
              <a:t>Decline in trade unions</a:t>
            </a:r>
          </a:p>
          <a:p>
            <a:r>
              <a:rPr lang="en-US" dirty="0" smtClean="0"/>
              <a:t>Sunbelt &amp; Snowbelt Communities</a:t>
            </a:r>
          </a:p>
          <a:p>
            <a:pPr lvl="1"/>
            <a:r>
              <a:rPr lang="en-US" dirty="0" smtClean="0"/>
              <a:t>Silicon Valley</a:t>
            </a:r>
          </a:p>
          <a:p>
            <a:r>
              <a:rPr lang="en-US" dirty="0" smtClean="0"/>
              <a:t>Minority groups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989" y="2437992"/>
            <a:ext cx="5725551" cy="30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&amp; Iran relationship</a:t>
            </a:r>
          </a:p>
          <a:p>
            <a:r>
              <a:rPr lang="en-US" dirty="0" smtClean="0"/>
              <a:t>Carter’s moral principles</a:t>
            </a:r>
          </a:p>
          <a:p>
            <a:r>
              <a:rPr lang="en-US" dirty="0" smtClean="0"/>
              <a:t>Camp David Accords</a:t>
            </a:r>
          </a:p>
          <a:p>
            <a:r>
              <a:rPr lang="en-US" dirty="0" smtClean="0"/>
              <a:t>Iran Hostage Crisis 1979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46194"/>
            <a:ext cx="1219200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15" tIns="0" rIns="71415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DD4B39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DD4B39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DD4B39"/>
                </a:solidFill>
                <a:effectLst/>
                <a:latin typeface="Arial" panose="020B0604020202020204" pitchFamily="34" charset="0"/>
              </a:rPr>
              <a:t>   </a:t>
            </a:r>
          </a:p>
        </p:txBody>
      </p:sp>
      <p:sp>
        <p:nvSpPr>
          <p:cNvPr id="5" name="AutoShape 2" descr="Image result for jimmy carter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4938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653" y="2546867"/>
            <a:ext cx="5029200" cy="37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Policy &amp;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Malaise Speech</a:t>
            </a:r>
          </a:p>
          <a:p>
            <a:r>
              <a:rPr lang="en-US" dirty="0" smtClean="0"/>
              <a:t>Election of 1980</a:t>
            </a:r>
          </a:p>
          <a:p>
            <a:r>
              <a:rPr lang="en-US" dirty="0" smtClean="0"/>
              <a:t>Rise of Reagan &amp; Carter’s failures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33" y="2459865"/>
            <a:ext cx="6590535" cy="354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America’s dependency on oil</a:t>
            </a:r>
          </a:p>
          <a:p>
            <a:r>
              <a:rPr lang="en-US" sz="2400" dirty="0" smtClean="0"/>
              <a:t>Shift from manufacturing to service industries</a:t>
            </a:r>
          </a:p>
          <a:p>
            <a:r>
              <a:rPr lang="en-US" sz="2400" dirty="0" smtClean="0"/>
              <a:t>Increased distrust of America’s government and its leadership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65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47</TotalTime>
  <Words>133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 2</vt:lpstr>
      <vt:lpstr>Dividend</vt:lpstr>
      <vt:lpstr>The Jimmy Carter years</vt:lpstr>
      <vt:lpstr>A troubling time and a failure to respond</vt:lpstr>
      <vt:lpstr>background</vt:lpstr>
      <vt:lpstr>economic</vt:lpstr>
      <vt:lpstr>Foreign Policy</vt:lpstr>
      <vt:lpstr>Domestic Policy &amp; Outcome</vt:lpstr>
      <vt:lpstr>trends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Jimmy Carter years</dc:title>
  <dc:creator>Carolyn Kirshe</dc:creator>
  <cp:lastModifiedBy>Carolyn Kirshe</cp:lastModifiedBy>
  <cp:revision>4</cp:revision>
  <dcterms:created xsi:type="dcterms:W3CDTF">2015-03-31T12:28:46Z</dcterms:created>
  <dcterms:modified xsi:type="dcterms:W3CDTF">2015-04-01T11:57:54Z</dcterms:modified>
</cp:coreProperties>
</file>